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71D2A-246E-4F45-8622-6330C7F5626C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0ACCF-3299-4AB0-AD03-93398441FE4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2F71F61-1325-4F8F-ACED-B77ABADF5562}" type="datetimeFigureOut">
              <a:rPr lang="pl-PL" smtClean="0"/>
              <a:t>2017-01-04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4D05E0E-085E-47C4-83E4-23192B379C7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Moje Hobby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Wykonał Filip Sobisz 1tm2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/>
          <a:lstStyle/>
          <a:p>
            <a:r>
              <a:rPr lang="pl-PL" dirty="0" smtClean="0"/>
              <a:t>Moim hobby jest granie!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1340768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grą którą gram jest jeden MMORPG  (</a:t>
            </a:r>
            <a:r>
              <a:rPr lang="en-US" sz="1050" b="1" dirty="0"/>
              <a:t>Massively multiplayer online role-playing game</a:t>
            </a:r>
            <a:r>
              <a:rPr lang="pl-PL" dirty="0" smtClean="0"/>
              <a:t>)  </a:t>
            </a:r>
          </a:p>
          <a:p>
            <a:r>
              <a:rPr lang="pl-PL" dirty="0"/>
              <a:t>k</a:t>
            </a:r>
            <a:r>
              <a:rPr lang="pl-PL" dirty="0" smtClean="0"/>
              <a:t>tóry najbardziej się przyjął w społeczności „Role playerów”  czyli </a:t>
            </a:r>
            <a:r>
              <a:rPr lang="pl-PL" dirty="0" err="1" smtClean="0"/>
              <a:t>World</a:t>
            </a:r>
            <a:r>
              <a:rPr lang="pl-PL" dirty="0" smtClean="0"/>
              <a:t> of </a:t>
            </a:r>
            <a:r>
              <a:rPr lang="pl-PL" dirty="0" err="1" smtClean="0"/>
              <a:t>Warcraft</a:t>
            </a:r>
            <a:r>
              <a:rPr lang="pl-PL" dirty="0" smtClean="0"/>
              <a:t> stworzone przez studio Blizzard Entertainment</a:t>
            </a:r>
          </a:p>
        </p:txBody>
      </p:sp>
      <p:pic>
        <p:nvPicPr>
          <p:cNvPr id="1026" name="Picture 2" descr="E:\animu\1465418772829146c4e6eba1633a3f0854d6e82df56779a6afdc3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76872"/>
            <a:ext cx="4968552" cy="2288971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251520" y="2492896"/>
            <a:ext cx="3384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Gra bardzo nastawiona na współpracę z innymi graczami, nieskończonym rozwojem postaci i zbieranie unikalnych, rzadkich wierzchowców czy zwierzaków bitewnych 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95536" y="494116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Lecz nie na samej rozgrywce polega ta gra! Podłoże „</a:t>
            </a:r>
            <a:r>
              <a:rPr lang="pl-PL" dirty="0" err="1" smtClean="0"/>
              <a:t>lorowe</a:t>
            </a:r>
            <a:r>
              <a:rPr lang="pl-PL" dirty="0" smtClean="0"/>
              <a:t>” (historyczne) jest ogromne jak na grę która skupia się na zabijaniu potworów</a:t>
            </a:r>
            <a:endParaRPr lang="pl-PL" dirty="0"/>
          </a:p>
        </p:txBody>
      </p:sp>
      <p:sp>
        <p:nvSpPr>
          <p:cNvPr id="8" name="Strzałka w prawo 7">
            <a:hlinkClick r:id="" action="ppaction://hlinkshowjump?jump=nextslide"/>
          </p:cNvPr>
          <p:cNvSpPr/>
          <p:nvPr/>
        </p:nvSpPr>
        <p:spPr>
          <a:xfrm>
            <a:off x="6012160" y="6021288"/>
            <a:ext cx="25202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hlinkClick r:id="rId3" action="ppaction://hlinksldjump"/>
              </a:rPr>
              <a:t>Dalej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2051720" y="6021288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hlinkClick r:id="" action="ppaction://hlinkshowjump?jump=nextslide"/>
              </a:rPr>
              <a:t>Krainy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4248472" cy="7200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Miejsca przez nas eksplorowane</a:t>
            </a:r>
            <a:endParaRPr lang="pl-PL" dirty="0"/>
          </a:p>
        </p:txBody>
      </p:sp>
      <p:pic>
        <p:nvPicPr>
          <p:cNvPr id="2050" name="Picture 2" descr="E:\animu\LegionWorld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052736"/>
            <a:ext cx="3240360" cy="2160240"/>
          </a:xfrm>
          <a:prstGeom prst="rect">
            <a:avLst/>
          </a:prstGeom>
          <a:noFill/>
        </p:spPr>
      </p:pic>
      <p:pic>
        <p:nvPicPr>
          <p:cNvPr id="2051" name="Picture 3" descr="E:\animu\WorldMap-Draen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501008"/>
            <a:ext cx="3672408" cy="2400361"/>
          </a:xfrm>
          <a:prstGeom prst="rect">
            <a:avLst/>
          </a:prstGeom>
          <a:noFill/>
        </p:spPr>
      </p:pic>
      <p:pic>
        <p:nvPicPr>
          <p:cNvPr id="2052" name="Picture 4" descr="E:\animu\Outlan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88840"/>
            <a:ext cx="3491880" cy="2327920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3563888" y="6165304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hlinkClick r:id="" action="ppaction://hlinkshowjump?jump=nextslide"/>
              </a:rPr>
              <a:t>Dalej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4653136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Wszystkie 3 światy są przez nas eksplorowane na przestrzeni naszej rozgrywki mają razem wzięte wymiary porównywalne do rozmiarów </a:t>
            </a:r>
            <a:r>
              <a:rPr lang="pl-PL" dirty="0" err="1" smtClean="0"/>
              <a:t>Ziemii</a:t>
            </a:r>
            <a:r>
              <a:rPr lang="pl-PL" dirty="0" smtClean="0"/>
              <a:t> co pokazuje ogrom </a:t>
            </a:r>
            <a:r>
              <a:rPr lang="pl-PL" dirty="0" err="1" smtClean="0"/>
              <a:t>przedsięwźsięcia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r>
              <a:rPr lang="pl-PL" dirty="0" smtClean="0"/>
              <a:t>Ale jak wychodzi z czasem?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23528" y="1484784"/>
            <a:ext cx="7996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Granie w </a:t>
            </a:r>
            <a:r>
              <a:rPr lang="pl-PL" dirty="0" err="1" smtClean="0"/>
              <a:t>WoW’a</a:t>
            </a:r>
            <a:r>
              <a:rPr lang="pl-PL" dirty="0" smtClean="0"/>
              <a:t> to niekończąca się zabawa na setki czy nawet tysiące godzin.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2276872"/>
            <a:ext cx="32403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Ogrywanie i ulepszanie kolejnych postaci i dodawanie kolejnych porcji </a:t>
            </a:r>
            <a:r>
              <a:rPr lang="pl-PL" dirty="0" err="1" smtClean="0"/>
              <a:t>kontentu</a:t>
            </a:r>
            <a:r>
              <a:rPr lang="pl-PL" dirty="0" smtClean="0"/>
              <a:t> daje radość z grania nawet parę godzin dziennie.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5576" y="472514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Mając do dyspozycji 2 oddzielne frakcje, po 7 raz w które wchodzą 12 poszczególnych i oryginalnych klas zarówno leczących jak i zadających obrażenia nawet po </a:t>
            </a:r>
            <a:r>
              <a:rPr lang="pl-PL" dirty="0" err="1" smtClean="0"/>
              <a:t>tkz</a:t>
            </a:r>
            <a:r>
              <a:rPr lang="pl-PL" dirty="0" smtClean="0"/>
              <a:t>. czołgi </a:t>
            </a:r>
            <a:endParaRPr lang="pl-PL" dirty="0"/>
          </a:p>
        </p:txBody>
      </p:sp>
      <p:pic>
        <p:nvPicPr>
          <p:cNvPr id="3074" name="Picture 2" descr="E:\animu\WOW_Allia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581128"/>
            <a:ext cx="1396825" cy="1663492"/>
          </a:xfrm>
          <a:prstGeom prst="rect">
            <a:avLst/>
          </a:prstGeom>
          <a:noFill/>
        </p:spPr>
      </p:pic>
      <p:pic>
        <p:nvPicPr>
          <p:cNvPr id="3075" name="Picture 3" descr="E:\animu\5c95cb79d4dc4b4e9a8e0ade28045c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725144"/>
            <a:ext cx="1656184" cy="1656184"/>
          </a:xfrm>
          <a:prstGeom prst="rect">
            <a:avLst/>
          </a:prstGeom>
          <a:noFill/>
        </p:spPr>
      </p:pic>
      <p:pic>
        <p:nvPicPr>
          <p:cNvPr id="3077" name="Picture 5" descr="Znalezione obrazy dla zapytania klasy world of warcraft leg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9840" y="1988840"/>
            <a:ext cx="4308927" cy="242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47664" y="3933056"/>
            <a:ext cx="6280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 smtClean="0">
                <a:latin typeface="+mj-lt"/>
              </a:rPr>
              <a:t>Dziękuję za poświecony czas!</a:t>
            </a:r>
            <a:endParaRPr lang="pl-PL" sz="3600" dirty="0"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635896" y="2204864"/>
            <a:ext cx="1875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dirty="0" smtClean="0">
                <a:latin typeface="+mj-lt"/>
              </a:rPr>
              <a:t>KONIEC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</TotalTime>
  <Words>196</Words>
  <Application>Microsoft Office PowerPoint</Application>
  <PresentationFormat>Pokaz na ekranie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Wielkomiejski</vt:lpstr>
      <vt:lpstr>Moje Hobby </vt:lpstr>
      <vt:lpstr>Moim hobby jest granie!</vt:lpstr>
      <vt:lpstr>Miejsca przez nas eksplorowane</vt:lpstr>
      <vt:lpstr>Ale jak wychodzi z czasem?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Hobby</dc:title>
  <dc:creator>Filip Sobisz</dc:creator>
  <cp:lastModifiedBy>Filip Sobisz </cp:lastModifiedBy>
  <cp:revision>12</cp:revision>
  <dcterms:created xsi:type="dcterms:W3CDTF">2017-01-04T16:19:54Z</dcterms:created>
  <dcterms:modified xsi:type="dcterms:W3CDTF">2017-01-04T18:17:46Z</dcterms:modified>
</cp:coreProperties>
</file>